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A5BD"/>
    <a:srgbClr val="005AAA"/>
    <a:srgbClr val="D4E8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4632"/>
  </p:normalViewPr>
  <p:slideViewPr>
    <p:cSldViewPr snapToGrid="0" snapToObjects="1">
      <p:cViewPr varScale="1">
        <p:scale>
          <a:sx n="111" d="100"/>
          <a:sy n="111" d="100"/>
        </p:scale>
        <p:origin x="248" y="12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B36421-C249-0542-9F61-CD7E1951F477}" type="datetimeFigureOut">
              <a:rPr lang="en-US" smtClean="0"/>
              <a:t>10/20/17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43999E-E783-904F-B473-3FDA02B0E24D}" type="slidenum">
              <a:rPr lang="en-US" smtClean="0"/>
              <a:t>‹#›</a:t>
            </a:fld>
            <a:endParaRPr lang="en-US"/>
          </a:p>
        </p:txBody>
      </p:sp>
    </p:spTree>
    <p:extLst>
      <p:ext uri="{BB962C8B-B14F-4D97-AF65-F5344CB8AC3E}">
        <p14:creationId xmlns:p14="http://schemas.microsoft.com/office/powerpoint/2010/main" val="508099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43999E-E783-904F-B473-3FDA02B0E24D}" type="slidenum">
              <a:rPr lang="en-US" smtClean="0"/>
              <a:t>1</a:t>
            </a:fld>
            <a:endParaRPr lang="en-US"/>
          </a:p>
        </p:txBody>
      </p:sp>
    </p:spTree>
    <p:extLst>
      <p:ext uri="{BB962C8B-B14F-4D97-AF65-F5344CB8AC3E}">
        <p14:creationId xmlns:p14="http://schemas.microsoft.com/office/powerpoint/2010/main" val="1015927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43999E-E783-904F-B473-3FDA02B0E24D}" type="slidenum">
              <a:rPr lang="en-US" smtClean="0"/>
              <a:t>2</a:t>
            </a:fld>
            <a:endParaRPr lang="en-US"/>
          </a:p>
        </p:txBody>
      </p:sp>
    </p:spTree>
    <p:extLst>
      <p:ext uri="{BB962C8B-B14F-4D97-AF65-F5344CB8AC3E}">
        <p14:creationId xmlns:p14="http://schemas.microsoft.com/office/powerpoint/2010/main" val="792637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3999E-E783-904F-B473-3FDA02B0E24D}" type="slidenum">
              <a:rPr lang="en-US" smtClean="0"/>
              <a:t>3</a:t>
            </a:fld>
            <a:endParaRPr lang="en-US"/>
          </a:p>
        </p:txBody>
      </p:sp>
    </p:spTree>
    <p:extLst>
      <p:ext uri="{BB962C8B-B14F-4D97-AF65-F5344CB8AC3E}">
        <p14:creationId xmlns:p14="http://schemas.microsoft.com/office/powerpoint/2010/main" val="1231971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F405-C19F-4F45-BCB5-ECC25A5E9BC9}" type="datetime1">
              <a:rPr lang="en-US" smtClean="0"/>
              <a:t>10/20/17</a:t>
            </a:fld>
            <a:endParaRPr lang="en-US"/>
          </a:p>
        </p:txBody>
      </p:sp>
      <p:sp>
        <p:nvSpPr>
          <p:cNvPr id="5" name="Footer Placeholder 4"/>
          <p:cNvSpPr>
            <a:spLocks noGrp="1"/>
          </p:cNvSpPr>
          <p:nvPr>
            <p:ph type="ftr" sz="quarter" idx="11"/>
          </p:nvPr>
        </p:nvSpPr>
        <p:spPr/>
        <p:txBody>
          <a:bodyPr/>
          <a:lstStyle/>
          <a:p>
            <a:r>
              <a:rPr lang="en-US" smtClean="0"/>
              <a:t>Paper Mill Playhouse</a:t>
            </a:r>
            <a:endParaRPr lang="en-US"/>
          </a:p>
        </p:txBody>
      </p:sp>
      <p:sp>
        <p:nvSpPr>
          <p:cNvPr id="6" name="Slide Number Placeholder 5"/>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230143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9265DA-0414-9F4D-ADFB-D7A564798D28}" type="datetime1">
              <a:rPr lang="en-US" smtClean="0"/>
              <a:t>10/20/17</a:t>
            </a:fld>
            <a:endParaRPr lang="en-US"/>
          </a:p>
        </p:txBody>
      </p:sp>
      <p:sp>
        <p:nvSpPr>
          <p:cNvPr id="5" name="Footer Placeholder 4"/>
          <p:cNvSpPr>
            <a:spLocks noGrp="1"/>
          </p:cNvSpPr>
          <p:nvPr>
            <p:ph type="ftr" sz="quarter" idx="11"/>
          </p:nvPr>
        </p:nvSpPr>
        <p:spPr/>
        <p:txBody>
          <a:bodyPr/>
          <a:lstStyle/>
          <a:p>
            <a:r>
              <a:rPr lang="en-US" smtClean="0"/>
              <a:t>Paper Mill Playhouse</a:t>
            </a:r>
            <a:endParaRPr lang="en-US"/>
          </a:p>
        </p:txBody>
      </p:sp>
      <p:sp>
        <p:nvSpPr>
          <p:cNvPr id="6" name="Slide Number Placeholder 5"/>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663168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80776D-5552-9E4D-BC25-DA4485F0B04C}" type="datetime1">
              <a:rPr lang="en-US" smtClean="0"/>
              <a:t>10/20/17</a:t>
            </a:fld>
            <a:endParaRPr lang="en-US"/>
          </a:p>
        </p:txBody>
      </p:sp>
      <p:sp>
        <p:nvSpPr>
          <p:cNvPr id="5" name="Footer Placeholder 4"/>
          <p:cNvSpPr>
            <a:spLocks noGrp="1"/>
          </p:cNvSpPr>
          <p:nvPr>
            <p:ph type="ftr" sz="quarter" idx="11"/>
          </p:nvPr>
        </p:nvSpPr>
        <p:spPr/>
        <p:txBody>
          <a:bodyPr/>
          <a:lstStyle/>
          <a:p>
            <a:r>
              <a:rPr lang="en-US" smtClean="0"/>
              <a:t>Paper Mill Playhouse</a:t>
            </a:r>
            <a:endParaRPr lang="en-US"/>
          </a:p>
        </p:txBody>
      </p:sp>
      <p:sp>
        <p:nvSpPr>
          <p:cNvPr id="6" name="Slide Number Placeholder 5"/>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225695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54BDAD-4FA2-AB4E-A7D1-0A893389F674}" type="datetime1">
              <a:rPr lang="en-US" smtClean="0"/>
              <a:t>10/20/17</a:t>
            </a:fld>
            <a:endParaRPr lang="en-US"/>
          </a:p>
        </p:txBody>
      </p:sp>
      <p:sp>
        <p:nvSpPr>
          <p:cNvPr id="5" name="Footer Placeholder 4"/>
          <p:cNvSpPr>
            <a:spLocks noGrp="1"/>
          </p:cNvSpPr>
          <p:nvPr>
            <p:ph type="ftr" sz="quarter" idx="11"/>
          </p:nvPr>
        </p:nvSpPr>
        <p:spPr/>
        <p:txBody>
          <a:bodyPr/>
          <a:lstStyle/>
          <a:p>
            <a:r>
              <a:rPr lang="en-US" smtClean="0"/>
              <a:t>Paper Mill Playhouse</a:t>
            </a:r>
            <a:endParaRPr lang="en-US"/>
          </a:p>
        </p:txBody>
      </p:sp>
      <p:sp>
        <p:nvSpPr>
          <p:cNvPr id="6" name="Slide Number Placeholder 5"/>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39807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BFAF91-0519-B444-ABD7-A061B5E2AF62}" type="datetime1">
              <a:rPr lang="en-US" smtClean="0"/>
              <a:t>10/20/17</a:t>
            </a:fld>
            <a:endParaRPr lang="en-US"/>
          </a:p>
        </p:txBody>
      </p:sp>
      <p:sp>
        <p:nvSpPr>
          <p:cNvPr id="5" name="Footer Placeholder 4"/>
          <p:cNvSpPr>
            <a:spLocks noGrp="1"/>
          </p:cNvSpPr>
          <p:nvPr>
            <p:ph type="ftr" sz="quarter" idx="11"/>
          </p:nvPr>
        </p:nvSpPr>
        <p:spPr/>
        <p:txBody>
          <a:bodyPr/>
          <a:lstStyle/>
          <a:p>
            <a:r>
              <a:rPr lang="en-US" smtClean="0"/>
              <a:t>Paper Mill Playhouse</a:t>
            </a:r>
            <a:endParaRPr lang="en-US"/>
          </a:p>
        </p:txBody>
      </p:sp>
      <p:sp>
        <p:nvSpPr>
          <p:cNvPr id="6" name="Slide Number Placeholder 5"/>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043149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131E37-D262-4444-93BE-81B440A74124}" type="datetime1">
              <a:rPr lang="en-US" smtClean="0"/>
              <a:t>10/20/17</a:t>
            </a:fld>
            <a:endParaRPr lang="en-US"/>
          </a:p>
        </p:txBody>
      </p:sp>
      <p:sp>
        <p:nvSpPr>
          <p:cNvPr id="6" name="Footer Placeholder 5"/>
          <p:cNvSpPr>
            <a:spLocks noGrp="1"/>
          </p:cNvSpPr>
          <p:nvPr>
            <p:ph type="ftr" sz="quarter" idx="11"/>
          </p:nvPr>
        </p:nvSpPr>
        <p:spPr/>
        <p:txBody>
          <a:bodyPr/>
          <a:lstStyle/>
          <a:p>
            <a:r>
              <a:rPr lang="en-US" smtClean="0"/>
              <a:t>Paper Mill Playhouse</a:t>
            </a:r>
            <a:endParaRPr lang="en-US"/>
          </a:p>
        </p:txBody>
      </p:sp>
      <p:sp>
        <p:nvSpPr>
          <p:cNvPr id="7" name="Slide Number Placeholder 6"/>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58900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F6E741-3D65-8444-9A71-EE5C4B030E52}" type="datetime1">
              <a:rPr lang="en-US" smtClean="0"/>
              <a:t>10/20/17</a:t>
            </a:fld>
            <a:endParaRPr lang="en-US"/>
          </a:p>
        </p:txBody>
      </p:sp>
      <p:sp>
        <p:nvSpPr>
          <p:cNvPr id="8" name="Footer Placeholder 7"/>
          <p:cNvSpPr>
            <a:spLocks noGrp="1"/>
          </p:cNvSpPr>
          <p:nvPr>
            <p:ph type="ftr" sz="quarter" idx="11"/>
          </p:nvPr>
        </p:nvSpPr>
        <p:spPr/>
        <p:txBody>
          <a:bodyPr/>
          <a:lstStyle/>
          <a:p>
            <a:r>
              <a:rPr lang="en-US" smtClean="0"/>
              <a:t>Paper Mill Playhouse</a:t>
            </a:r>
            <a:endParaRPr lang="en-US"/>
          </a:p>
        </p:txBody>
      </p:sp>
      <p:sp>
        <p:nvSpPr>
          <p:cNvPr id="9" name="Slide Number Placeholder 8"/>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315505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2B537E-CF75-E242-9AB9-969FA7405B29}" type="datetime1">
              <a:rPr lang="en-US" smtClean="0"/>
              <a:t>10/20/17</a:t>
            </a:fld>
            <a:endParaRPr lang="en-US"/>
          </a:p>
        </p:txBody>
      </p:sp>
      <p:sp>
        <p:nvSpPr>
          <p:cNvPr id="4" name="Footer Placeholder 3"/>
          <p:cNvSpPr>
            <a:spLocks noGrp="1"/>
          </p:cNvSpPr>
          <p:nvPr>
            <p:ph type="ftr" sz="quarter" idx="11"/>
          </p:nvPr>
        </p:nvSpPr>
        <p:spPr/>
        <p:txBody>
          <a:bodyPr/>
          <a:lstStyle/>
          <a:p>
            <a:r>
              <a:rPr lang="en-US" smtClean="0"/>
              <a:t>Paper Mill Playhouse</a:t>
            </a:r>
            <a:endParaRPr lang="en-US"/>
          </a:p>
        </p:txBody>
      </p:sp>
      <p:sp>
        <p:nvSpPr>
          <p:cNvPr id="5" name="Slide Number Placeholder 4"/>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348708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5C2F6F-16B6-0547-88D3-F1C5FB465C1B}" type="datetime1">
              <a:rPr lang="en-US" smtClean="0"/>
              <a:t>10/20/17</a:t>
            </a:fld>
            <a:endParaRPr lang="en-US"/>
          </a:p>
        </p:txBody>
      </p:sp>
      <p:sp>
        <p:nvSpPr>
          <p:cNvPr id="3" name="Footer Placeholder 2"/>
          <p:cNvSpPr>
            <a:spLocks noGrp="1"/>
          </p:cNvSpPr>
          <p:nvPr>
            <p:ph type="ftr" sz="quarter" idx="11"/>
          </p:nvPr>
        </p:nvSpPr>
        <p:spPr/>
        <p:txBody>
          <a:bodyPr/>
          <a:lstStyle/>
          <a:p>
            <a:r>
              <a:rPr lang="en-US" smtClean="0"/>
              <a:t>Paper Mill Playhouse</a:t>
            </a:r>
            <a:endParaRPr lang="en-US"/>
          </a:p>
        </p:txBody>
      </p:sp>
      <p:sp>
        <p:nvSpPr>
          <p:cNvPr id="4" name="Slide Number Placeholder 3"/>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053327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3334E-F050-4D42-945D-08F8C2A538BD}" type="datetime1">
              <a:rPr lang="en-US" smtClean="0"/>
              <a:t>10/20/17</a:t>
            </a:fld>
            <a:endParaRPr lang="en-US"/>
          </a:p>
        </p:txBody>
      </p:sp>
      <p:sp>
        <p:nvSpPr>
          <p:cNvPr id="6" name="Footer Placeholder 5"/>
          <p:cNvSpPr>
            <a:spLocks noGrp="1"/>
          </p:cNvSpPr>
          <p:nvPr>
            <p:ph type="ftr" sz="quarter" idx="11"/>
          </p:nvPr>
        </p:nvSpPr>
        <p:spPr/>
        <p:txBody>
          <a:bodyPr/>
          <a:lstStyle/>
          <a:p>
            <a:r>
              <a:rPr lang="en-US" smtClean="0"/>
              <a:t>Paper Mill Playhouse</a:t>
            </a:r>
            <a:endParaRPr lang="en-US"/>
          </a:p>
        </p:txBody>
      </p:sp>
      <p:sp>
        <p:nvSpPr>
          <p:cNvPr id="7" name="Slide Number Placeholder 6"/>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569119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BE4E1A-FF84-9A47-9258-51A49A265CB0}" type="datetime1">
              <a:rPr lang="en-US" smtClean="0"/>
              <a:t>10/20/17</a:t>
            </a:fld>
            <a:endParaRPr lang="en-US"/>
          </a:p>
        </p:txBody>
      </p:sp>
      <p:sp>
        <p:nvSpPr>
          <p:cNvPr id="6" name="Footer Placeholder 5"/>
          <p:cNvSpPr>
            <a:spLocks noGrp="1"/>
          </p:cNvSpPr>
          <p:nvPr>
            <p:ph type="ftr" sz="quarter" idx="11"/>
          </p:nvPr>
        </p:nvSpPr>
        <p:spPr/>
        <p:txBody>
          <a:bodyPr/>
          <a:lstStyle/>
          <a:p>
            <a:r>
              <a:rPr lang="en-US" smtClean="0"/>
              <a:t>Paper Mill Playhouse</a:t>
            </a:r>
            <a:endParaRPr lang="en-US"/>
          </a:p>
        </p:txBody>
      </p:sp>
      <p:sp>
        <p:nvSpPr>
          <p:cNvPr id="7" name="Slide Number Placeholder 6"/>
          <p:cNvSpPr>
            <a:spLocks noGrp="1"/>
          </p:cNvSpPr>
          <p:nvPr>
            <p:ph type="sldNum" sz="quarter" idx="12"/>
          </p:nvPr>
        </p:nvSpPr>
        <p:spPr/>
        <p:txBody>
          <a:bodyPr/>
          <a:lstStyle/>
          <a:p>
            <a:fld id="{049E8A61-1F62-DB48-8267-D2A0F4A2D011}" type="slidenum">
              <a:rPr lang="en-US" smtClean="0"/>
              <a:t>‹#›</a:t>
            </a:fld>
            <a:endParaRPr lang="en-US"/>
          </a:p>
        </p:txBody>
      </p:sp>
    </p:spTree>
    <p:extLst>
      <p:ext uri="{BB962C8B-B14F-4D97-AF65-F5344CB8AC3E}">
        <p14:creationId xmlns:p14="http://schemas.microsoft.com/office/powerpoint/2010/main" val="10958816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729836-BDED-E148-A740-54CB570D0539}" type="datetime1">
              <a:rPr lang="en-US" smtClean="0"/>
              <a:t>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Paper Mill Playhouse</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9E8A61-1F62-DB48-8267-D2A0F4A2D011}" type="slidenum">
              <a:rPr lang="en-US" smtClean="0"/>
              <a:t>‹#›</a:t>
            </a:fld>
            <a:endParaRPr lang="en-US"/>
          </a:p>
        </p:txBody>
      </p:sp>
    </p:spTree>
    <p:extLst>
      <p:ext uri="{BB962C8B-B14F-4D97-AF65-F5344CB8AC3E}">
        <p14:creationId xmlns:p14="http://schemas.microsoft.com/office/powerpoint/2010/main" val="351901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22363"/>
            <a:ext cx="12192000" cy="2387600"/>
          </a:xfrm>
        </p:spPr>
        <p:txBody>
          <a:bodyPr>
            <a:normAutofit/>
          </a:bodyPr>
          <a:lstStyle/>
          <a:p>
            <a:r>
              <a:rPr lang="en-US" sz="4400" b="1" dirty="0" smtClean="0">
                <a:solidFill>
                  <a:srgbClr val="005AAA"/>
                </a:solidFill>
                <a:latin typeface="Verdana" charset="0"/>
                <a:ea typeface="Verdana" charset="0"/>
                <a:cs typeface="Verdana" charset="0"/>
              </a:rPr>
              <a:t>VERDANA SEMIBOLD</a:t>
            </a:r>
            <a:endParaRPr lang="en-US" sz="4400" b="1" dirty="0">
              <a:solidFill>
                <a:srgbClr val="005AAA"/>
              </a:solidFill>
              <a:latin typeface="Verdana" charset="0"/>
              <a:ea typeface="Verdana" charset="0"/>
              <a:cs typeface="Verdana" charset="0"/>
            </a:endParaRPr>
          </a:p>
        </p:txBody>
      </p:sp>
      <p:sp>
        <p:nvSpPr>
          <p:cNvPr id="3" name="Subtitle 2"/>
          <p:cNvSpPr>
            <a:spLocks noGrp="1"/>
          </p:cNvSpPr>
          <p:nvPr>
            <p:ph type="subTitle" idx="1"/>
          </p:nvPr>
        </p:nvSpPr>
        <p:spPr/>
        <p:txBody>
          <a:bodyPr>
            <a:normAutofit/>
          </a:bodyPr>
          <a:lstStyle/>
          <a:p>
            <a:r>
              <a:rPr lang="en-US" sz="3200" dirty="0" smtClean="0">
                <a:solidFill>
                  <a:srgbClr val="1CA5BD"/>
                </a:solidFill>
                <a:latin typeface="Verdana" charset="0"/>
                <a:ea typeface="Verdana" charset="0"/>
                <a:cs typeface="Verdana" charset="0"/>
              </a:rPr>
              <a:t>Verdana Regular Subhead</a:t>
            </a:r>
            <a:endParaRPr lang="en-US" sz="3200" dirty="0">
              <a:solidFill>
                <a:srgbClr val="1CA5BD"/>
              </a:solidFill>
              <a:latin typeface="Verdana" charset="0"/>
              <a:ea typeface="Verdana" charset="0"/>
              <a:cs typeface="Verdana" charset="0"/>
            </a:endParaRPr>
          </a:p>
        </p:txBody>
      </p:sp>
      <p:sp>
        <p:nvSpPr>
          <p:cNvPr id="4" name="Rectangle 3"/>
          <p:cNvSpPr/>
          <p:nvPr/>
        </p:nvSpPr>
        <p:spPr>
          <a:xfrm rot="20478687">
            <a:off x="-523568" y="-897482"/>
            <a:ext cx="5455145" cy="1794963"/>
          </a:xfrm>
          <a:prstGeom prst="rect">
            <a:avLst/>
          </a:prstGeom>
          <a:solidFill>
            <a:srgbClr val="005A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rot="20478687">
            <a:off x="7248833" y="5960518"/>
            <a:ext cx="5455145" cy="1794963"/>
          </a:xfrm>
          <a:prstGeom prst="rect">
            <a:avLst/>
          </a:prstGeom>
          <a:solidFill>
            <a:srgbClr val="005A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1150" y="2142388"/>
            <a:ext cx="3949700" cy="393700"/>
          </a:xfrm>
          <a:prstGeom prst="rect">
            <a:avLst/>
          </a:prstGeom>
        </p:spPr>
      </p:pic>
    </p:spTree>
    <p:extLst>
      <p:ext uri="{BB962C8B-B14F-4D97-AF65-F5344CB8AC3E}">
        <p14:creationId xmlns:p14="http://schemas.microsoft.com/office/powerpoint/2010/main" val="1604353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005AAA"/>
                </a:solidFill>
                <a:latin typeface="Verdana" charset="0"/>
                <a:ea typeface="Verdana" charset="0"/>
                <a:cs typeface="Verdana" charset="0"/>
              </a:rPr>
              <a:t>VERDANA SEMIBOLD HEADLINE</a:t>
            </a:r>
            <a:r>
              <a:rPr lang="en-US" sz="2400" b="1" dirty="0" smtClean="0">
                <a:solidFill>
                  <a:srgbClr val="005AAA"/>
                </a:solidFill>
                <a:latin typeface="Montserrat SemiBold" charset="0"/>
                <a:ea typeface="Montserrat SemiBold" charset="0"/>
                <a:cs typeface="Montserrat SemiBold" charset="0"/>
              </a:rPr>
              <a:t/>
            </a:r>
            <a:br>
              <a:rPr lang="en-US" sz="2400" b="1" dirty="0" smtClean="0">
                <a:solidFill>
                  <a:srgbClr val="005AAA"/>
                </a:solidFill>
                <a:latin typeface="Montserrat SemiBold" charset="0"/>
                <a:ea typeface="Montserrat SemiBold" charset="0"/>
                <a:cs typeface="Montserrat SemiBold" charset="0"/>
              </a:rPr>
            </a:br>
            <a:r>
              <a:rPr lang="en-US" sz="1800" dirty="0" smtClean="0">
                <a:solidFill>
                  <a:srgbClr val="1CA5BD"/>
                </a:solidFill>
                <a:latin typeface="Verdana" charset="0"/>
                <a:ea typeface="Verdana" charset="0"/>
                <a:cs typeface="Verdana" charset="0"/>
              </a:rPr>
              <a:t>Verdana Medium</a:t>
            </a:r>
            <a:endParaRPr lang="en-US" sz="1800" dirty="0">
              <a:solidFill>
                <a:srgbClr val="1CA5BD"/>
              </a:solidFill>
              <a:latin typeface="Verdana" charset="0"/>
              <a:ea typeface="Verdana" charset="0"/>
              <a:cs typeface="Verdana" charset="0"/>
            </a:endParaRPr>
          </a:p>
        </p:txBody>
      </p:sp>
      <p:sp>
        <p:nvSpPr>
          <p:cNvPr id="3" name="Content Placeholder 2"/>
          <p:cNvSpPr>
            <a:spLocks noGrp="1"/>
          </p:cNvSpPr>
          <p:nvPr>
            <p:ph idx="1"/>
          </p:nvPr>
        </p:nvSpPr>
        <p:spPr/>
        <p:txBody>
          <a:bodyPr>
            <a:normAutofit/>
          </a:bodyPr>
          <a:lstStyle/>
          <a:p>
            <a:pPr marL="0" indent="0">
              <a:lnSpc>
                <a:spcPts val="2200"/>
              </a:lnSpc>
              <a:spcBef>
                <a:spcPts val="1600"/>
              </a:spcBef>
              <a:spcAft>
                <a:spcPts val="1600"/>
              </a:spcAft>
              <a:buNone/>
            </a:pPr>
            <a:r>
              <a:rPr lang="en-US" sz="1400" dirty="0" smtClean="0">
                <a:latin typeface="Arial" charset="0"/>
                <a:ea typeface="Arial" charset="0"/>
                <a:cs typeface="Arial" charset="0"/>
              </a:rPr>
              <a:t>Arial body text. Lorem ipsum 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 Lorem ipsum 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 Lorem ipsum 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 Lorem ipsum 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a:t>
            </a:r>
            <a:endParaRPr lang="en-US" sz="1400" dirty="0">
              <a:latin typeface="Arial" charset="0"/>
              <a:ea typeface="Arial" charset="0"/>
              <a:cs typeface="Arial" charset="0"/>
            </a:endParaRPr>
          </a:p>
          <a:p>
            <a:pPr marL="0" indent="0">
              <a:lnSpc>
                <a:spcPts val="2200"/>
              </a:lnSpc>
              <a:spcAft>
                <a:spcPts val="1600"/>
              </a:spcAft>
              <a:buNone/>
            </a:pPr>
            <a:r>
              <a:rPr lang="en-US" sz="1400" dirty="0" smtClean="0">
                <a:latin typeface="Arial" charset="0"/>
                <a:ea typeface="Arial" charset="0"/>
                <a:cs typeface="Arial" charset="0"/>
              </a:rPr>
              <a:t>Lorem ipsum 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 Lorem ipsum </a:t>
            </a:r>
            <a:r>
              <a:rPr lang="en-US" sz="1400" dirty="0" smtClean="0">
                <a:latin typeface="Arial" charset="0"/>
                <a:ea typeface="Arial" charset="0"/>
                <a:cs typeface="Arial" charset="0"/>
              </a:rPr>
              <a:t>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 Lorem ipsum 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 Lorem ipsum dolor </a:t>
            </a:r>
            <a:r>
              <a:rPr lang="en-US" sz="1400" dirty="0" err="1" smtClean="0">
                <a:latin typeface="Arial" charset="0"/>
                <a:ea typeface="Arial" charset="0"/>
                <a:cs typeface="Arial" charset="0"/>
              </a:rPr>
              <a:t>assequidis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dolorest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oditasse</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voluptatus</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sandis</a:t>
            </a:r>
            <a:r>
              <a:rPr lang="en-US" sz="1400" dirty="0" smtClean="0">
                <a:latin typeface="Arial" charset="0"/>
                <a:ea typeface="Arial" charset="0"/>
                <a:cs typeface="Arial" charset="0"/>
              </a:rPr>
              <a:t> in </a:t>
            </a:r>
            <a:r>
              <a:rPr lang="en-US" sz="1400" dirty="0" err="1" smtClean="0">
                <a:latin typeface="Arial" charset="0"/>
                <a:ea typeface="Arial" charset="0"/>
                <a:cs typeface="Arial" charset="0"/>
              </a:rPr>
              <a:t>nem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quatem</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repratur</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conecupturia</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voluptiorum</a:t>
            </a:r>
            <a:r>
              <a:rPr lang="en-US" sz="1400" dirty="0" smtClean="0">
                <a:latin typeface="Arial" charset="0"/>
                <a:ea typeface="Arial" charset="0"/>
                <a:cs typeface="Arial" charset="0"/>
              </a:rPr>
              <a:t> et </a:t>
            </a:r>
            <a:r>
              <a:rPr lang="en-US" sz="1400" dirty="0" err="1" smtClean="0">
                <a:latin typeface="Arial" charset="0"/>
                <a:ea typeface="Arial" charset="0"/>
                <a:cs typeface="Arial" charset="0"/>
              </a:rPr>
              <a:t>ullenitat</a:t>
            </a:r>
            <a:r>
              <a:rPr lang="en-US" sz="1400" dirty="0" smtClean="0">
                <a:latin typeface="Arial" charset="0"/>
                <a:ea typeface="Arial" charset="0"/>
                <a:cs typeface="Arial" charset="0"/>
              </a:rPr>
              <a:t> lam </a:t>
            </a:r>
            <a:r>
              <a:rPr lang="en-US" sz="1400" dirty="0" err="1" smtClean="0">
                <a:latin typeface="Arial" charset="0"/>
                <a:ea typeface="Arial" charset="0"/>
                <a:cs typeface="Arial" charset="0"/>
              </a:rPr>
              <a:t>eiusanit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aut</a:t>
            </a:r>
            <a:r>
              <a:rPr lang="en-US" sz="1400" dirty="0" smtClean="0">
                <a:latin typeface="Arial" charset="0"/>
                <a:ea typeface="Arial" charset="0"/>
                <a:cs typeface="Arial" charset="0"/>
              </a:rPr>
              <a:t> </a:t>
            </a:r>
            <a:r>
              <a:rPr lang="en-US" sz="1400" dirty="0" err="1" smtClean="0">
                <a:latin typeface="Arial" charset="0"/>
                <a:ea typeface="Arial" charset="0"/>
                <a:cs typeface="Arial" charset="0"/>
              </a:rPr>
              <a:t>ressinctibus</a:t>
            </a:r>
            <a:r>
              <a:rPr lang="en-US" sz="1400" dirty="0" smtClean="0">
                <a:latin typeface="Arial" charset="0"/>
                <a:ea typeface="Arial" charset="0"/>
                <a:cs typeface="Arial" charset="0"/>
              </a:rPr>
              <a:t>.</a:t>
            </a:r>
            <a:endParaRPr lang="en-US" sz="1400" dirty="0" smtClean="0">
              <a:latin typeface="Arial" charset="0"/>
              <a:ea typeface="Arial" charset="0"/>
              <a:cs typeface="Arial" charset="0"/>
            </a:endParaRPr>
          </a:p>
        </p:txBody>
      </p:sp>
      <p:sp>
        <p:nvSpPr>
          <p:cNvPr id="4" name="Footer Placeholder 3"/>
          <p:cNvSpPr>
            <a:spLocks noGrp="1"/>
          </p:cNvSpPr>
          <p:nvPr>
            <p:ph type="ftr" sz="quarter" idx="11"/>
          </p:nvPr>
        </p:nvSpPr>
        <p:spPr/>
        <p:txBody>
          <a:bodyPr/>
          <a:lstStyle/>
          <a:p>
            <a:r>
              <a:rPr lang="en-US" smtClean="0"/>
              <a:t>Paper Mill Playhouse</a:t>
            </a:r>
            <a:endParaRPr lang="en-US"/>
          </a:p>
        </p:txBody>
      </p:sp>
      <p:sp>
        <p:nvSpPr>
          <p:cNvPr id="5" name="Slide Number Placeholder 4"/>
          <p:cNvSpPr>
            <a:spLocks noGrp="1"/>
          </p:cNvSpPr>
          <p:nvPr>
            <p:ph type="sldNum" sz="quarter" idx="12"/>
          </p:nvPr>
        </p:nvSpPr>
        <p:spPr/>
        <p:txBody>
          <a:bodyPr/>
          <a:lstStyle/>
          <a:p>
            <a:fld id="{049E8A61-1F62-DB48-8267-D2A0F4A2D011}" type="slidenum">
              <a:rPr lang="en-US" smtClean="0"/>
              <a:t>2</a:t>
            </a:fld>
            <a:endParaRPr lang="en-US"/>
          </a:p>
        </p:txBody>
      </p:sp>
    </p:spTree>
    <p:extLst>
      <p:ext uri="{BB962C8B-B14F-4D97-AF65-F5344CB8AC3E}">
        <p14:creationId xmlns:p14="http://schemas.microsoft.com/office/powerpoint/2010/main" val="1254786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4E8E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981589"/>
            <a:ext cx="10515600" cy="1416521"/>
          </a:xfrm>
        </p:spPr>
        <p:txBody>
          <a:bodyPr>
            <a:normAutofit/>
          </a:bodyPr>
          <a:lstStyle/>
          <a:p>
            <a:r>
              <a:rPr lang="en-US" sz="4000" b="1" dirty="0" smtClean="0">
                <a:solidFill>
                  <a:srgbClr val="005AAA"/>
                </a:solidFill>
                <a:latin typeface="Verdana" charset="0"/>
                <a:ea typeface="Verdana" charset="0"/>
                <a:cs typeface="Verdana" charset="0"/>
              </a:rPr>
              <a:t>VERDANA SEMIBOLD</a:t>
            </a:r>
            <a:endParaRPr lang="en-US" sz="4000" b="1" dirty="0">
              <a:solidFill>
                <a:srgbClr val="005AAA"/>
              </a:solidFill>
              <a:latin typeface="Verdana" charset="0"/>
              <a:ea typeface="Verdana" charset="0"/>
              <a:cs typeface="Verdana" charset="0"/>
            </a:endParaRPr>
          </a:p>
        </p:txBody>
      </p:sp>
      <p:sp>
        <p:nvSpPr>
          <p:cNvPr id="3" name="Text Placeholder 2"/>
          <p:cNvSpPr>
            <a:spLocks noGrp="1"/>
          </p:cNvSpPr>
          <p:nvPr>
            <p:ph type="body" idx="1"/>
          </p:nvPr>
        </p:nvSpPr>
        <p:spPr>
          <a:xfrm>
            <a:off x="856564" y="3390861"/>
            <a:ext cx="10515600" cy="513878"/>
          </a:xfrm>
        </p:spPr>
        <p:txBody>
          <a:bodyPr>
            <a:noAutofit/>
          </a:bodyPr>
          <a:lstStyle/>
          <a:p>
            <a:r>
              <a:rPr lang="en-US" sz="3200" dirty="0" smtClean="0">
                <a:solidFill>
                  <a:srgbClr val="1CA5BD"/>
                </a:solidFill>
                <a:latin typeface="Verdana" charset="0"/>
                <a:ea typeface="Verdana" charset="0"/>
                <a:cs typeface="Verdana" charset="0"/>
              </a:rPr>
              <a:t>Verdana Medium</a:t>
            </a:r>
            <a:endParaRPr lang="en-US" sz="3200" dirty="0">
              <a:solidFill>
                <a:srgbClr val="1CA5BD"/>
              </a:solidFill>
              <a:latin typeface="Verdana" charset="0"/>
              <a:ea typeface="Verdana" charset="0"/>
              <a:cs typeface="Verdana" charset="0"/>
            </a:endParaRPr>
          </a:p>
        </p:txBody>
      </p:sp>
      <p:sp>
        <p:nvSpPr>
          <p:cNvPr id="4" name="Footer Placeholder 3"/>
          <p:cNvSpPr>
            <a:spLocks noGrp="1"/>
          </p:cNvSpPr>
          <p:nvPr>
            <p:ph type="ftr" sz="quarter" idx="11"/>
          </p:nvPr>
        </p:nvSpPr>
        <p:spPr/>
        <p:txBody>
          <a:bodyPr/>
          <a:lstStyle/>
          <a:p>
            <a:r>
              <a:rPr lang="en-US" smtClean="0"/>
              <a:t>Paper Mill Playhouse</a:t>
            </a:r>
            <a:endParaRPr lang="en-US"/>
          </a:p>
        </p:txBody>
      </p:sp>
      <p:sp>
        <p:nvSpPr>
          <p:cNvPr id="5" name="Slide Number Placeholder 4"/>
          <p:cNvSpPr>
            <a:spLocks noGrp="1"/>
          </p:cNvSpPr>
          <p:nvPr>
            <p:ph type="sldNum" sz="quarter" idx="12"/>
          </p:nvPr>
        </p:nvSpPr>
        <p:spPr/>
        <p:txBody>
          <a:bodyPr/>
          <a:lstStyle/>
          <a:p>
            <a:fld id="{049E8A61-1F62-DB48-8267-D2A0F4A2D011}" type="slidenum">
              <a:rPr lang="en-US" smtClean="0"/>
              <a:t>3</a:t>
            </a:fld>
            <a:endParaRPr lang="en-US"/>
          </a:p>
        </p:txBody>
      </p:sp>
    </p:spTree>
    <p:extLst>
      <p:ext uri="{BB962C8B-B14F-4D97-AF65-F5344CB8AC3E}">
        <p14:creationId xmlns:p14="http://schemas.microsoft.com/office/powerpoint/2010/main" val="1873739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b="33333"/>
          <a:stretch/>
        </p:blipFill>
        <p:spPr>
          <a:xfrm>
            <a:off x="2611050" y="931254"/>
            <a:ext cx="1503747" cy="1502854"/>
          </a:xfrm>
          <a:prstGeom prst="ellipse">
            <a:avLst/>
          </a:prstGeom>
        </p:spPr>
      </p:pic>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b="33333"/>
          <a:stretch/>
        </p:blipFill>
        <p:spPr>
          <a:xfrm>
            <a:off x="2586337" y="2660092"/>
            <a:ext cx="1503747" cy="1502854"/>
          </a:xfrm>
          <a:prstGeom prst="ellipse">
            <a:avLst/>
          </a:prstGeom>
        </p:spPr>
      </p:pic>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b="33333"/>
          <a:stretch/>
        </p:blipFill>
        <p:spPr>
          <a:xfrm>
            <a:off x="2586337" y="4413642"/>
            <a:ext cx="1503747" cy="1502854"/>
          </a:xfrm>
          <a:prstGeom prst="ellipse">
            <a:avLst/>
          </a:prstGeom>
        </p:spPr>
      </p:pic>
      <p:sp>
        <p:nvSpPr>
          <p:cNvPr id="14" name="Rectangle 13"/>
          <p:cNvSpPr/>
          <p:nvPr/>
        </p:nvSpPr>
        <p:spPr>
          <a:xfrm>
            <a:off x="4419598" y="864448"/>
            <a:ext cx="5527589" cy="1579920"/>
          </a:xfrm>
          <a:prstGeom prst="rect">
            <a:avLst/>
          </a:prstGeom>
        </p:spPr>
        <p:txBody>
          <a:bodyPr wrap="square">
            <a:spAutoFit/>
          </a:bodyPr>
          <a:lstStyle/>
          <a:p>
            <a:r>
              <a:rPr lang="en-US" sz="1600" b="1" dirty="0" smtClean="0">
                <a:solidFill>
                  <a:srgbClr val="005AAA"/>
                </a:solidFill>
                <a:latin typeface="Verdana" charset="0"/>
                <a:ea typeface="Verdana" charset="0"/>
                <a:cs typeface="Verdana" charset="0"/>
              </a:rPr>
              <a:t>MICHAEL </a:t>
            </a:r>
            <a:r>
              <a:rPr lang="en-US" sz="1600" b="1" dirty="0" err="1" smtClean="0">
                <a:solidFill>
                  <a:srgbClr val="005AAA"/>
                </a:solidFill>
                <a:latin typeface="Verdana" charset="0"/>
                <a:ea typeface="Verdana" charset="0"/>
                <a:cs typeface="Verdana" charset="0"/>
              </a:rPr>
              <a:t>McGRATH</a:t>
            </a:r>
            <a:r>
              <a:rPr lang="en-US" b="1" dirty="0" smtClean="0"/>
              <a:t/>
            </a:r>
            <a:br>
              <a:rPr lang="en-US" b="1" dirty="0" smtClean="0"/>
            </a:br>
            <a:r>
              <a:rPr lang="en-US" sz="1400" i="1" dirty="0" smtClean="0">
                <a:solidFill>
                  <a:srgbClr val="1CA5BD"/>
                </a:solidFill>
                <a:effectLst/>
                <a:latin typeface="Arial" charset="0"/>
                <a:ea typeface="Arial" charset="0"/>
                <a:cs typeface="Arial" charset="0"/>
              </a:rPr>
              <a:t>Ralph </a:t>
            </a:r>
            <a:r>
              <a:rPr lang="en-US" sz="1400" i="1" dirty="0" err="1" smtClean="0">
                <a:solidFill>
                  <a:srgbClr val="1CA5BD"/>
                </a:solidFill>
                <a:effectLst/>
                <a:latin typeface="Arial" charset="0"/>
                <a:ea typeface="Arial" charset="0"/>
                <a:cs typeface="Arial" charset="0"/>
              </a:rPr>
              <a:t>Kramden</a:t>
            </a:r>
            <a:endParaRPr lang="en-US" sz="1400" i="1" dirty="0" smtClean="0">
              <a:solidFill>
                <a:srgbClr val="1CA5BD"/>
              </a:solidFill>
              <a:latin typeface="Arial" charset="0"/>
              <a:ea typeface="Arial" charset="0"/>
              <a:cs typeface="Arial" charset="0"/>
            </a:endParaRPr>
          </a:p>
          <a:p>
            <a:pPr>
              <a:lnSpc>
                <a:spcPts val="1600"/>
              </a:lnSpc>
            </a:pPr>
            <a:r>
              <a:rPr lang="en-US" sz="1200" dirty="0" smtClean="0">
                <a:latin typeface="Arial" charset="0"/>
                <a:ea typeface="Arial" charset="0"/>
                <a:cs typeface="Arial" charset="0"/>
              </a:rPr>
              <a:t>Broadway: The Front Page, She Loves Me, On the Twentieth Century, Nice Work If You Can Get It (Tony, Drama Desk, and Outer Critics Circle Awards), Born Yesterday, Memphis, Is He Dead?, </a:t>
            </a:r>
            <a:r>
              <a:rPr lang="en-US" sz="1200" dirty="0" err="1" smtClean="0">
                <a:latin typeface="Arial" charset="0"/>
                <a:ea typeface="Arial" charset="0"/>
                <a:cs typeface="Arial" charset="0"/>
              </a:rPr>
              <a:t>Spamalot</a:t>
            </a:r>
            <a:r>
              <a:rPr lang="en-US" sz="1200" dirty="0" smtClean="0">
                <a:latin typeface="Arial" charset="0"/>
                <a:ea typeface="Arial" charset="0"/>
                <a:cs typeface="Arial" charset="0"/>
              </a:rPr>
              <a:t> (Tony and Drama Desk nominations), Wonderful Town, Little Me, Swinging on a Star (Theatre World Award, Drama Desk nomination).</a:t>
            </a:r>
            <a:endParaRPr lang="en-US" sz="1200" dirty="0">
              <a:latin typeface="Arial" charset="0"/>
              <a:ea typeface="Arial" charset="0"/>
              <a:cs typeface="Arial" charset="0"/>
            </a:endParaRPr>
          </a:p>
        </p:txBody>
      </p:sp>
      <p:sp>
        <p:nvSpPr>
          <p:cNvPr id="15" name="Rectangle 14"/>
          <p:cNvSpPr/>
          <p:nvPr/>
        </p:nvSpPr>
        <p:spPr>
          <a:xfrm>
            <a:off x="4419598" y="2631464"/>
            <a:ext cx="5243384" cy="1579920"/>
          </a:xfrm>
          <a:prstGeom prst="rect">
            <a:avLst/>
          </a:prstGeom>
        </p:spPr>
        <p:txBody>
          <a:bodyPr wrap="square">
            <a:spAutoFit/>
          </a:bodyPr>
          <a:lstStyle/>
          <a:p>
            <a:r>
              <a:rPr lang="en-US" sz="1600" b="1" dirty="0" smtClean="0">
                <a:solidFill>
                  <a:srgbClr val="005AAA"/>
                </a:solidFill>
                <a:latin typeface="Verdana" charset="0"/>
                <a:ea typeface="Verdana" charset="0"/>
                <a:cs typeface="Verdana" charset="0"/>
              </a:rPr>
              <a:t>MICHAEL </a:t>
            </a:r>
            <a:r>
              <a:rPr lang="en-US" sz="1600" b="1" dirty="0" err="1" smtClean="0">
                <a:solidFill>
                  <a:srgbClr val="005AAA"/>
                </a:solidFill>
                <a:latin typeface="Verdana" charset="0"/>
                <a:ea typeface="Verdana" charset="0"/>
                <a:cs typeface="Verdana" charset="0"/>
              </a:rPr>
              <a:t>McGRATH</a:t>
            </a:r>
            <a:r>
              <a:rPr lang="en-US" b="1" dirty="0" smtClean="0"/>
              <a:t/>
            </a:r>
            <a:br>
              <a:rPr lang="en-US" b="1" dirty="0" smtClean="0"/>
            </a:br>
            <a:r>
              <a:rPr lang="en-US" sz="1400" i="1" dirty="0" smtClean="0">
                <a:solidFill>
                  <a:srgbClr val="1CA5BD"/>
                </a:solidFill>
                <a:effectLst/>
                <a:latin typeface="Arial" charset="0"/>
                <a:ea typeface="Arial" charset="0"/>
                <a:cs typeface="Arial" charset="0"/>
              </a:rPr>
              <a:t>Ralph </a:t>
            </a:r>
            <a:r>
              <a:rPr lang="en-US" sz="1400" i="1" dirty="0" err="1" smtClean="0">
                <a:solidFill>
                  <a:srgbClr val="1CA5BD"/>
                </a:solidFill>
                <a:effectLst/>
                <a:latin typeface="Arial" charset="0"/>
                <a:ea typeface="Arial" charset="0"/>
                <a:cs typeface="Arial" charset="0"/>
              </a:rPr>
              <a:t>Kramden</a:t>
            </a:r>
            <a:endParaRPr lang="en-US" sz="1400" i="1" dirty="0" smtClean="0">
              <a:solidFill>
                <a:srgbClr val="1CA5BD"/>
              </a:solidFill>
              <a:latin typeface="Arial" charset="0"/>
              <a:ea typeface="Arial" charset="0"/>
              <a:cs typeface="Arial" charset="0"/>
            </a:endParaRPr>
          </a:p>
          <a:p>
            <a:pPr>
              <a:lnSpc>
                <a:spcPts val="1600"/>
              </a:lnSpc>
            </a:pPr>
            <a:r>
              <a:rPr lang="en-US" sz="1200" dirty="0" smtClean="0">
                <a:latin typeface="Arial" charset="0"/>
                <a:ea typeface="Arial" charset="0"/>
                <a:cs typeface="Arial" charset="0"/>
              </a:rPr>
              <a:t>Broadway: The Front Page, She Loves Me, On the Twentieth Century, Nice Work If You Can Get It (Tony, Drama Desk, and Outer Critics Circle Awards), Born Yesterday, Memphis, Is He Dead?, </a:t>
            </a:r>
            <a:r>
              <a:rPr lang="en-US" sz="1200" dirty="0" err="1" smtClean="0">
                <a:latin typeface="Arial" charset="0"/>
                <a:ea typeface="Arial" charset="0"/>
                <a:cs typeface="Arial" charset="0"/>
              </a:rPr>
              <a:t>Spamalot</a:t>
            </a:r>
            <a:r>
              <a:rPr lang="en-US" sz="1200" dirty="0" smtClean="0">
                <a:latin typeface="Arial" charset="0"/>
                <a:ea typeface="Arial" charset="0"/>
                <a:cs typeface="Arial" charset="0"/>
              </a:rPr>
              <a:t> (Tony and Drama Desk nominations), Wonderful Town, Little Me, Swinging on a Star (Theatre World Award, Drama Desk nomination).</a:t>
            </a:r>
            <a:endParaRPr lang="en-US" sz="1200" dirty="0">
              <a:latin typeface="Arial" charset="0"/>
              <a:ea typeface="Arial" charset="0"/>
              <a:cs typeface="Arial" charset="0"/>
            </a:endParaRPr>
          </a:p>
        </p:txBody>
      </p:sp>
      <p:sp>
        <p:nvSpPr>
          <p:cNvPr id="16" name="Rectangle 15"/>
          <p:cNvSpPr/>
          <p:nvPr/>
        </p:nvSpPr>
        <p:spPr>
          <a:xfrm>
            <a:off x="4419598" y="4423192"/>
            <a:ext cx="5527589" cy="1579920"/>
          </a:xfrm>
          <a:prstGeom prst="rect">
            <a:avLst/>
          </a:prstGeom>
        </p:spPr>
        <p:txBody>
          <a:bodyPr wrap="square">
            <a:spAutoFit/>
          </a:bodyPr>
          <a:lstStyle/>
          <a:p>
            <a:r>
              <a:rPr lang="en-US" sz="1600" b="1" dirty="0" smtClean="0">
                <a:solidFill>
                  <a:srgbClr val="005AAA"/>
                </a:solidFill>
                <a:latin typeface="Verdana" charset="0"/>
                <a:ea typeface="Verdana" charset="0"/>
                <a:cs typeface="Verdana" charset="0"/>
              </a:rPr>
              <a:t>MICHAEL </a:t>
            </a:r>
            <a:r>
              <a:rPr lang="en-US" sz="1600" b="1" dirty="0" err="1" smtClean="0">
                <a:solidFill>
                  <a:srgbClr val="005AAA"/>
                </a:solidFill>
                <a:latin typeface="Verdana" charset="0"/>
                <a:ea typeface="Verdana" charset="0"/>
                <a:cs typeface="Verdana" charset="0"/>
              </a:rPr>
              <a:t>McGRATH</a:t>
            </a:r>
            <a:r>
              <a:rPr lang="en-US" b="1" dirty="0" smtClean="0"/>
              <a:t/>
            </a:r>
            <a:br>
              <a:rPr lang="en-US" b="1" dirty="0" smtClean="0"/>
            </a:br>
            <a:r>
              <a:rPr lang="en-US" sz="1400" i="1" dirty="0" smtClean="0">
                <a:solidFill>
                  <a:srgbClr val="1CA5BD"/>
                </a:solidFill>
                <a:effectLst/>
                <a:latin typeface="Arial" charset="0"/>
                <a:ea typeface="Arial" charset="0"/>
                <a:cs typeface="Arial" charset="0"/>
              </a:rPr>
              <a:t>Ralph </a:t>
            </a:r>
            <a:r>
              <a:rPr lang="en-US" sz="1400" i="1" dirty="0" err="1" smtClean="0">
                <a:solidFill>
                  <a:srgbClr val="1CA5BD"/>
                </a:solidFill>
                <a:effectLst/>
                <a:latin typeface="Arial" charset="0"/>
                <a:ea typeface="Arial" charset="0"/>
                <a:cs typeface="Arial" charset="0"/>
              </a:rPr>
              <a:t>Kramden</a:t>
            </a:r>
            <a:endParaRPr lang="en-US" sz="1400" i="1" dirty="0" smtClean="0">
              <a:solidFill>
                <a:srgbClr val="1CA5BD"/>
              </a:solidFill>
              <a:latin typeface="Arial" charset="0"/>
              <a:ea typeface="Arial" charset="0"/>
              <a:cs typeface="Arial" charset="0"/>
            </a:endParaRPr>
          </a:p>
          <a:p>
            <a:pPr>
              <a:lnSpc>
                <a:spcPts val="1600"/>
              </a:lnSpc>
            </a:pPr>
            <a:r>
              <a:rPr lang="en-US" sz="1200" dirty="0" smtClean="0">
                <a:latin typeface="Arial" charset="0"/>
                <a:ea typeface="Arial" charset="0"/>
                <a:cs typeface="Arial" charset="0"/>
              </a:rPr>
              <a:t>Broadway: The Front Page, She Loves Me, On the Twentieth Century, Nice Work If You Can Get It (Tony, Drama Desk, and Outer Critics Circle Awards), Born Yesterday, Memphis, Is He Dead?, </a:t>
            </a:r>
            <a:r>
              <a:rPr lang="en-US" sz="1200" dirty="0" err="1" smtClean="0">
                <a:latin typeface="Arial" charset="0"/>
                <a:ea typeface="Arial" charset="0"/>
                <a:cs typeface="Arial" charset="0"/>
              </a:rPr>
              <a:t>Spamalot</a:t>
            </a:r>
            <a:r>
              <a:rPr lang="en-US" sz="1200" dirty="0" smtClean="0">
                <a:latin typeface="Arial" charset="0"/>
                <a:ea typeface="Arial" charset="0"/>
                <a:cs typeface="Arial" charset="0"/>
              </a:rPr>
              <a:t> (Tony and Drama Desk nominations), Wonderful Town, Little Me, Swinging on a Star (Theatre World Award, Drama Desk nomination).</a:t>
            </a:r>
            <a:endParaRPr lang="en-US" sz="1200" dirty="0">
              <a:latin typeface="Arial" charset="0"/>
              <a:ea typeface="Arial" charset="0"/>
              <a:cs typeface="Arial" charset="0"/>
            </a:endParaRPr>
          </a:p>
        </p:txBody>
      </p:sp>
      <p:sp>
        <p:nvSpPr>
          <p:cNvPr id="18" name="Rectangle 17"/>
          <p:cNvSpPr/>
          <p:nvPr/>
        </p:nvSpPr>
        <p:spPr>
          <a:xfrm rot="20478687">
            <a:off x="-894271" y="-1218757"/>
            <a:ext cx="5455145" cy="1794963"/>
          </a:xfrm>
          <a:prstGeom prst="rect">
            <a:avLst/>
          </a:prstGeom>
          <a:solidFill>
            <a:srgbClr val="005A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20478687">
            <a:off x="7549128" y="6355935"/>
            <a:ext cx="5455145" cy="1794963"/>
          </a:xfrm>
          <a:prstGeom prst="rect">
            <a:avLst/>
          </a:prstGeom>
          <a:solidFill>
            <a:srgbClr val="005A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p:cNvSpPr>
            <a:spLocks noGrp="1"/>
          </p:cNvSpPr>
          <p:nvPr>
            <p:ph type="ftr" sz="quarter" idx="11"/>
          </p:nvPr>
        </p:nvSpPr>
        <p:spPr/>
        <p:txBody>
          <a:bodyPr/>
          <a:lstStyle/>
          <a:p>
            <a:r>
              <a:rPr lang="en-US" smtClean="0"/>
              <a:t>Paper Mill Playhouse</a:t>
            </a:r>
            <a:endParaRPr lang="en-US"/>
          </a:p>
        </p:txBody>
      </p:sp>
      <p:sp>
        <p:nvSpPr>
          <p:cNvPr id="3" name="Slide Number Placeholder 2"/>
          <p:cNvSpPr>
            <a:spLocks noGrp="1"/>
          </p:cNvSpPr>
          <p:nvPr>
            <p:ph type="sldNum" sz="quarter" idx="12"/>
          </p:nvPr>
        </p:nvSpPr>
        <p:spPr/>
        <p:txBody>
          <a:bodyPr/>
          <a:lstStyle/>
          <a:p>
            <a:fld id="{049E8A61-1F62-DB48-8267-D2A0F4A2D011}" type="slidenum">
              <a:rPr lang="en-US" smtClean="0"/>
              <a:t>4</a:t>
            </a:fld>
            <a:endParaRPr lang="en-US"/>
          </a:p>
        </p:txBody>
      </p:sp>
    </p:spTree>
    <p:extLst>
      <p:ext uri="{BB962C8B-B14F-4D97-AF65-F5344CB8AC3E}">
        <p14:creationId xmlns:p14="http://schemas.microsoft.com/office/powerpoint/2010/main" val="246280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MP Presentation Template" id="{A4C06E17-C701-9843-80FB-5AA98F1C0ABD}" vid="{5E16628C-36E7-0E4F-B663-2AAB6325AC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PMP Presentation Template V3</Template>
  <TotalTime>4</TotalTime>
  <Words>221</Words>
  <Application>Microsoft Macintosh PowerPoint</Application>
  <PresentationFormat>Widescreen</PresentationFormat>
  <Paragraphs>22</Paragraphs>
  <Slides>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Montserrat SemiBold</vt:lpstr>
      <vt:lpstr>Verdana</vt:lpstr>
      <vt:lpstr>Office Theme</vt:lpstr>
      <vt:lpstr>VERDANA SEMIBOLD</vt:lpstr>
      <vt:lpstr>VERDANA SEMIBOLD HEADLINE Verdana Medium</vt:lpstr>
      <vt:lpstr>VERDANA SEMIBOLD</vt:lpstr>
      <vt:lpstr>PowerPoint Presentation</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VERDANA SEMIBOLD</dc:title>
  <dc:creator>larissa@trillioncreative.com</dc:creator>
  <cp:lastModifiedBy>larissa@trillioncreative.com</cp:lastModifiedBy>
  <cp:revision>1</cp:revision>
  <dcterms:created xsi:type="dcterms:W3CDTF">2017-10-20T19:00:17Z</dcterms:created>
  <dcterms:modified xsi:type="dcterms:W3CDTF">2017-10-20T19:05:06Z</dcterms:modified>
</cp:coreProperties>
</file>